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51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B0EA80-6B10-4C5B-82A5-7143AEBAC653}" v="22" dt="2021-09-19T10:10:36.7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3" autoAdjust="0"/>
    <p:restoredTop sz="94660"/>
  </p:normalViewPr>
  <p:slideViewPr>
    <p:cSldViewPr snapToGrid="0">
      <p:cViewPr varScale="1">
        <p:scale>
          <a:sx n="76" d="100"/>
          <a:sy n="76" d="100"/>
        </p:scale>
        <p:origin x="32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吴 迪" userId="baf4e390459144d8" providerId="LiveId" clId="{AFD9DB9A-C093-44FF-855F-8183347A2F36}"/>
    <pc:docChg chg="modSld">
      <pc:chgData name="吴 迪" userId="baf4e390459144d8" providerId="LiveId" clId="{AFD9DB9A-C093-44FF-855F-8183347A2F36}" dt="2021-08-25T07:46:21.321" v="5" actId="20577"/>
      <pc:docMkLst>
        <pc:docMk/>
      </pc:docMkLst>
      <pc:sldChg chg="modSp mod">
        <pc:chgData name="吴 迪" userId="baf4e390459144d8" providerId="LiveId" clId="{AFD9DB9A-C093-44FF-855F-8183347A2F36}" dt="2021-08-25T07:46:21.321" v="5" actId="20577"/>
        <pc:sldMkLst>
          <pc:docMk/>
          <pc:sldMk cId="2345548845" sldId="351"/>
        </pc:sldMkLst>
        <pc:spChg chg="mod">
          <ac:chgData name="吴 迪" userId="baf4e390459144d8" providerId="LiveId" clId="{AFD9DB9A-C093-44FF-855F-8183347A2F36}" dt="2021-08-25T07:46:21.321" v="5" actId="20577"/>
          <ac:spMkLst>
            <pc:docMk/>
            <pc:sldMk cId="2345548845" sldId="351"/>
            <ac:spMk id="19" creationId="{557F5157-CDB4-44D2-A6DC-614441170C25}"/>
          </ac:spMkLst>
        </pc:spChg>
        <pc:spChg chg="mod">
          <ac:chgData name="吴 迪" userId="baf4e390459144d8" providerId="LiveId" clId="{AFD9DB9A-C093-44FF-855F-8183347A2F36}" dt="2021-08-25T07:43:34.920" v="1" actId="2711"/>
          <ac:spMkLst>
            <pc:docMk/>
            <pc:sldMk cId="2345548845" sldId="351"/>
            <ac:spMk id="24" creationId="{67535A38-62E4-4419-B61C-473F86662DF7}"/>
          </ac:spMkLst>
        </pc:spChg>
      </pc:sldChg>
    </pc:docChg>
  </pc:docChgLst>
  <pc:docChgLst>
    <pc:chgData name="吴 迪" userId="baf4e390459144d8" providerId="LiveId" clId="{07F38576-566A-4CE2-A977-3EFCBC54D12A}"/>
    <pc:docChg chg="undo custSel modSld">
      <pc:chgData name="吴 迪" userId="baf4e390459144d8" providerId="LiveId" clId="{07F38576-566A-4CE2-A977-3EFCBC54D12A}" dt="2021-09-07T05:04:38.929" v="140"/>
      <pc:docMkLst>
        <pc:docMk/>
      </pc:docMkLst>
      <pc:sldChg chg="addSp delSp modSp mod">
        <pc:chgData name="吴 迪" userId="baf4e390459144d8" providerId="LiveId" clId="{07F38576-566A-4CE2-A977-3EFCBC54D12A}" dt="2021-09-07T05:04:38.929" v="140"/>
        <pc:sldMkLst>
          <pc:docMk/>
          <pc:sldMk cId="2345548845" sldId="351"/>
        </pc:sldMkLst>
        <pc:spChg chg="mod">
          <ac:chgData name="吴 迪" userId="baf4e390459144d8" providerId="LiveId" clId="{07F38576-566A-4CE2-A977-3EFCBC54D12A}" dt="2021-09-07T02:24:53.433" v="111" actId="20577"/>
          <ac:spMkLst>
            <pc:docMk/>
            <pc:sldMk cId="2345548845" sldId="351"/>
            <ac:spMk id="15" creationId="{BD0EF7EF-46FB-4AAE-8D2E-A4BC127500C2}"/>
          </ac:spMkLst>
        </pc:spChg>
        <pc:spChg chg="mod">
          <ac:chgData name="吴 迪" userId="baf4e390459144d8" providerId="LiveId" clId="{07F38576-566A-4CE2-A977-3EFCBC54D12A}" dt="2021-09-07T05:03:53.632" v="137"/>
          <ac:spMkLst>
            <pc:docMk/>
            <pc:sldMk cId="2345548845" sldId="351"/>
            <ac:spMk id="19" creationId="{557F5157-CDB4-44D2-A6DC-614441170C25}"/>
          </ac:spMkLst>
        </pc:spChg>
        <pc:spChg chg="mod">
          <ac:chgData name="吴 迪" userId="baf4e390459144d8" providerId="LiveId" clId="{07F38576-566A-4CE2-A977-3EFCBC54D12A}" dt="2021-09-06T07:33:18.349" v="66" actId="20577"/>
          <ac:spMkLst>
            <pc:docMk/>
            <pc:sldMk cId="2345548845" sldId="351"/>
            <ac:spMk id="24" creationId="{67535A38-62E4-4419-B61C-473F86662DF7}"/>
          </ac:spMkLst>
        </pc:spChg>
        <pc:spChg chg="mod">
          <ac:chgData name="吴 迪" userId="baf4e390459144d8" providerId="LiveId" clId="{07F38576-566A-4CE2-A977-3EFCBC54D12A}" dt="2021-09-07T05:00:35.575" v="136" actId="20577"/>
          <ac:spMkLst>
            <pc:docMk/>
            <pc:sldMk cId="2345548845" sldId="351"/>
            <ac:spMk id="27" creationId="{311DB4BA-0812-468B-AF08-5A81023144AA}"/>
          </ac:spMkLst>
        </pc:spChg>
        <pc:spChg chg="mod">
          <ac:chgData name="吴 迪" userId="baf4e390459144d8" providerId="LiveId" clId="{07F38576-566A-4CE2-A977-3EFCBC54D12A}" dt="2021-09-06T07:43:21.958" v="84"/>
          <ac:spMkLst>
            <pc:docMk/>
            <pc:sldMk cId="2345548845" sldId="351"/>
            <ac:spMk id="28" creationId="{FB94A2D9-3DB7-44F0-AB8F-440277BD0733}"/>
          </ac:spMkLst>
        </pc:spChg>
        <pc:spChg chg="mod">
          <ac:chgData name="吴 迪" userId="baf4e390459144d8" providerId="LiveId" clId="{07F38576-566A-4CE2-A977-3EFCBC54D12A}" dt="2021-09-06T07:32:29.875" v="50" actId="164"/>
          <ac:spMkLst>
            <pc:docMk/>
            <pc:sldMk cId="2345548845" sldId="351"/>
            <ac:spMk id="30" creationId="{3D3074A3-38DC-4E25-923C-42AE4F4A2957}"/>
          </ac:spMkLst>
        </pc:spChg>
        <pc:spChg chg="mod">
          <ac:chgData name="吴 迪" userId="baf4e390459144d8" providerId="LiveId" clId="{07F38576-566A-4CE2-A977-3EFCBC54D12A}" dt="2021-09-07T04:55:49.494" v="116" actId="20577"/>
          <ac:spMkLst>
            <pc:docMk/>
            <pc:sldMk cId="2345548845" sldId="351"/>
            <ac:spMk id="31" creationId="{3D18E430-6812-4DF1-8F2F-1C4DD74A2666}"/>
          </ac:spMkLst>
        </pc:spChg>
        <pc:spChg chg="mod">
          <ac:chgData name="吴 迪" userId="baf4e390459144d8" providerId="LiveId" clId="{07F38576-566A-4CE2-A977-3EFCBC54D12A}" dt="2021-09-07T05:04:38.929" v="140"/>
          <ac:spMkLst>
            <pc:docMk/>
            <pc:sldMk cId="2345548845" sldId="351"/>
            <ac:spMk id="38" creationId="{DFC90DB5-F3BA-4882-AF07-5647B1DF69BA}"/>
          </ac:spMkLst>
        </pc:spChg>
        <pc:spChg chg="mod">
          <ac:chgData name="吴 迪" userId="baf4e390459144d8" providerId="LiveId" clId="{07F38576-566A-4CE2-A977-3EFCBC54D12A}" dt="2021-09-07T05:04:38.929" v="140"/>
          <ac:spMkLst>
            <pc:docMk/>
            <pc:sldMk cId="2345548845" sldId="351"/>
            <ac:spMk id="45" creationId="{2DBAA0D8-2A10-4466-9FB3-A0997173D0CF}"/>
          </ac:spMkLst>
        </pc:spChg>
        <pc:grpChg chg="mod">
          <ac:chgData name="吴 迪" userId="baf4e390459144d8" providerId="LiveId" clId="{07F38576-566A-4CE2-A977-3EFCBC54D12A}" dt="2021-09-06T07:31:50.010" v="24" actId="1037"/>
          <ac:grpSpMkLst>
            <pc:docMk/>
            <pc:sldMk cId="2345548845" sldId="351"/>
            <ac:grpSpMk id="3" creationId="{E97D9D07-FFAA-43C6-8308-0B5687C1626A}"/>
          </ac:grpSpMkLst>
        </pc:grpChg>
        <pc:grpChg chg="add mod">
          <ac:chgData name="吴 迪" userId="baf4e390459144d8" providerId="LiveId" clId="{07F38576-566A-4CE2-A977-3EFCBC54D12A}" dt="2021-09-06T07:32:57.441" v="56" actId="1076"/>
          <ac:grpSpMkLst>
            <pc:docMk/>
            <pc:sldMk cId="2345548845" sldId="351"/>
            <ac:grpSpMk id="4" creationId="{1ABE49F5-097C-4535-9359-6F6F78682D9B}"/>
          </ac:grpSpMkLst>
        </pc:grpChg>
        <pc:grpChg chg="mod">
          <ac:chgData name="吴 迪" userId="baf4e390459144d8" providerId="LiveId" clId="{07F38576-566A-4CE2-A977-3EFCBC54D12A}" dt="2021-09-06T07:33:01.754" v="57" actId="1076"/>
          <ac:grpSpMkLst>
            <pc:docMk/>
            <pc:sldMk cId="2345548845" sldId="351"/>
            <ac:grpSpMk id="10" creationId="{20722444-9970-408C-A5A5-3732D930F292}"/>
          </ac:grpSpMkLst>
        </pc:grpChg>
        <pc:grpChg chg="add mod">
          <ac:chgData name="吴 迪" userId="baf4e390459144d8" providerId="LiveId" clId="{07F38576-566A-4CE2-A977-3EFCBC54D12A}" dt="2021-09-07T05:04:38.929" v="140"/>
          <ac:grpSpMkLst>
            <pc:docMk/>
            <pc:sldMk cId="2345548845" sldId="351"/>
            <ac:grpSpMk id="34" creationId="{3CF938A7-2160-4C76-91E5-6624C19AD631}"/>
          </ac:grpSpMkLst>
        </pc:grpChg>
        <pc:grpChg chg="mod">
          <ac:chgData name="吴 迪" userId="baf4e390459144d8" providerId="LiveId" clId="{07F38576-566A-4CE2-A977-3EFCBC54D12A}" dt="2021-09-06T07:33:10.767" v="60" actId="1076"/>
          <ac:grpSpMkLst>
            <pc:docMk/>
            <pc:sldMk cId="2345548845" sldId="351"/>
            <ac:grpSpMk id="43" creationId="{C9C43F33-415D-4CBD-99BB-5E94DD5913F1}"/>
          </ac:grpSpMkLst>
        </pc:grpChg>
        <pc:grpChg chg="del mod">
          <ac:chgData name="吴 迪" userId="baf4e390459144d8" providerId="LiveId" clId="{07F38576-566A-4CE2-A977-3EFCBC54D12A}" dt="2021-09-07T05:04:38.463" v="139" actId="478"/>
          <ac:grpSpMkLst>
            <pc:docMk/>
            <pc:sldMk cId="2345548845" sldId="351"/>
            <ac:grpSpMk id="44" creationId="{77424E38-C352-4D48-835E-229FCC1B9C0C}"/>
          </ac:grpSpMkLst>
        </pc:grpChg>
        <pc:picChg chg="mod">
          <ac:chgData name="吴 迪" userId="baf4e390459144d8" providerId="LiveId" clId="{07F38576-566A-4CE2-A977-3EFCBC54D12A}" dt="2021-09-06T07:31:50.010" v="24" actId="1037"/>
          <ac:picMkLst>
            <pc:docMk/>
            <pc:sldMk cId="2345548845" sldId="351"/>
            <ac:picMk id="35" creationId="{00000000-0000-0000-0000-000000000000}"/>
          </ac:picMkLst>
        </pc:picChg>
        <pc:picChg chg="mod">
          <ac:chgData name="吴 迪" userId="baf4e390459144d8" providerId="LiveId" clId="{07F38576-566A-4CE2-A977-3EFCBC54D12A}" dt="2021-09-06T07:31:50.010" v="24" actId="1037"/>
          <ac:picMkLst>
            <pc:docMk/>
            <pc:sldMk cId="2345548845" sldId="351"/>
            <ac:picMk id="36" creationId="{00000000-0000-0000-0000-000000000000}"/>
          </ac:picMkLst>
        </pc:picChg>
        <pc:picChg chg="mod">
          <ac:chgData name="吴 迪" userId="baf4e390459144d8" providerId="LiveId" clId="{07F38576-566A-4CE2-A977-3EFCBC54D12A}" dt="2021-09-06T07:33:04.404" v="59" actId="1076"/>
          <ac:picMkLst>
            <pc:docMk/>
            <pc:sldMk cId="2345548845" sldId="351"/>
            <ac:picMk id="37" creationId="{00000000-0000-0000-0000-000000000000}"/>
          </ac:picMkLst>
        </pc:picChg>
      </pc:sldChg>
    </pc:docChg>
  </pc:docChgLst>
  <pc:docChgLst>
    <pc:chgData name="吴 迪" userId="baf4e390459144d8" providerId="LiveId" clId="{7C287C01-1E8A-4C47-8B08-955B020C5650}"/>
    <pc:docChg chg="modSld">
      <pc:chgData name="吴 迪" userId="baf4e390459144d8" providerId="LiveId" clId="{7C287C01-1E8A-4C47-8B08-955B020C5650}" dt="2021-08-25T07:47:10.027" v="2" actId="123"/>
      <pc:docMkLst>
        <pc:docMk/>
      </pc:docMkLst>
      <pc:sldChg chg="modSp mod">
        <pc:chgData name="吴 迪" userId="baf4e390459144d8" providerId="LiveId" clId="{7C287C01-1E8A-4C47-8B08-955B020C5650}" dt="2021-08-25T07:47:10.027" v="2" actId="123"/>
        <pc:sldMkLst>
          <pc:docMk/>
          <pc:sldMk cId="2345548845" sldId="351"/>
        </pc:sldMkLst>
        <pc:spChg chg="mod">
          <ac:chgData name="吴 迪" userId="baf4e390459144d8" providerId="LiveId" clId="{7C287C01-1E8A-4C47-8B08-955B020C5650}" dt="2021-08-25T07:47:10.027" v="2" actId="123"/>
          <ac:spMkLst>
            <pc:docMk/>
            <pc:sldMk cId="2345548845" sldId="351"/>
            <ac:spMk id="19" creationId="{557F5157-CDB4-44D2-A6DC-614441170C25}"/>
          </ac:spMkLst>
        </pc:spChg>
      </pc:sldChg>
    </pc:docChg>
  </pc:docChgLst>
  <pc:docChgLst>
    <pc:chgData name="吴 迪" userId="baf4e390459144d8" providerId="LiveId" clId="{C2B0EA80-6B10-4C5B-82A5-7143AEBAC653}"/>
    <pc:docChg chg="undo custSel modSld">
      <pc:chgData name="吴 迪" userId="baf4e390459144d8" providerId="LiveId" clId="{C2B0EA80-6B10-4C5B-82A5-7143AEBAC653}" dt="2021-09-19T10:13:29.682" v="73" actId="1076"/>
      <pc:docMkLst>
        <pc:docMk/>
      </pc:docMkLst>
      <pc:sldChg chg="modSp mod">
        <pc:chgData name="吴 迪" userId="baf4e390459144d8" providerId="LiveId" clId="{C2B0EA80-6B10-4C5B-82A5-7143AEBAC653}" dt="2021-09-19T10:13:29.682" v="73" actId="1076"/>
        <pc:sldMkLst>
          <pc:docMk/>
          <pc:sldMk cId="2345548845" sldId="351"/>
        </pc:sldMkLst>
        <pc:spChg chg="mod">
          <ac:chgData name="吴 迪" userId="baf4e390459144d8" providerId="LiveId" clId="{C2B0EA80-6B10-4C5B-82A5-7143AEBAC653}" dt="2021-09-19T10:07:51.969" v="33" actId="20577"/>
          <ac:spMkLst>
            <pc:docMk/>
            <pc:sldMk cId="2345548845" sldId="351"/>
            <ac:spMk id="15" creationId="{BD0EF7EF-46FB-4AAE-8D2E-A4BC127500C2}"/>
          </ac:spMkLst>
        </pc:spChg>
        <pc:spChg chg="mod">
          <ac:chgData name="吴 迪" userId="baf4e390459144d8" providerId="LiveId" clId="{C2B0EA80-6B10-4C5B-82A5-7143AEBAC653}" dt="2021-09-19T10:07:17.210" v="8" actId="20577"/>
          <ac:spMkLst>
            <pc:docMk/>
            <pc:sldMk cId="2345548845" sldId="351"/>
            <ac:spMk id="24" creationId="{67535A38-62E4-4419-B61C-473F86662DF7}"/>
          </ac:spMkLst>
        </pc:spChg>
        <pc:spChg chg="mod">
          <ac:chgData name="吴 迪" userId="baf4e390459144d8" providerId="LiveId" clId="{C2B0EA80-6B10-4C5B-82A5-7143AEBAC653}" dt="2021-09-19T10:13:10.757" v="67" actId="1076"/>
          <ac:spMkLst>
            <pc:docMk/>
            <pc:sldMk cId="2345548845" sldId="351"/>
            <ac:spMk id="27" creationId="{311DB4BA-0812-468B-AF08-5A81023144AA}"/>
          </ac:spMkLst>
        </pc:spChg>
        <pc:spChg chg="mod">
          <ac:chgData name="吴 迪" userId="baf4e390459144d8" providerId="LiveId" clId="{C2B0EA80-6B10-4C5B-82A5-7143AEBAC653}" dt="2021-09-19T10:13:29.682" v="73" actId="1076"/>
          <ac:spMkLst>
            <pc:docMk/>
            <pc:sldMk cId="2345548845" sldId="351"/>
            <ac:spMk id="28" creationId="{FB94A2D9-3DB7-44F0-AB8F-440277BD0733}"/>
          </ac:spMkLst>
        </pc:spChg>
        <pc:spChg chg="mod">
          <ac:chgData name="吴 迪" userId="baf4e390459144d8" providerId="LiveId" clId="{C2B0EA80-6B10-4C5B-82A5-7143AEBAC653}" dt="2021-09-19T10:10:10.305" v="54"/>
          <ac:spMkLst>
            <pc:docMk/>
            <pc:sldMk cId="2345548845" sldId="351"/>
            <ac:spMk id="30" creationId="{3D3074A3-38DC-4E25-923C-42AE4F4A2957}"/>
          </ac:spMkLst>
        </pc:spChg>
        <pc:spChg chg="mod">
          <ac:chgData name="吴 迪" userId="baf4e390459144d8" providerId="LiveId" clId="{C2B0EA80-6B10-4C5B-82A5-7143AEBAC653}" dt="2021-09-19T10:10:39.021" v="64" actId="20577"/>
          <ac:spMkLst>
            <pc:docMk/>
            <pc:sldMk cId="2345548845" sldId="351"/>
            <ac:spMk id="31" creationId="{3D18E430-6812-4DF1-8F2F-1C4DD74A2666}"/>
          </ac:spMkLst>
        </pc:spChg>
        <pc:spChg chg="mod">
          <ac:chgData name="吴 迪" userId="baf4e390459144d8" providerId="LiveId" clId="{C2B0EA80-6B10-4C5B-82A5-7143AEBAC653}" dt="2021-09-19T10:13:20.951" v="71" actId="1076"/>
          <ac:spMkLst>
            <pc:docMk/>
            <pc:sldMk cId="2345548845" sldId="351"/>
            <ac:spMk id="39" creationId="{C3CE25CD-C025-4EFC-8266-69C1BD8CB712}"/>
          </ac:spMkLst>
        </pc:spChg>
        <pc:spChg chg="mod">
          <ac:chgData name="吴 迪" userId="baf4e390459144d8" providerId="LiveId" clId="{C2B0EA80-6B10-4C5B-82A5-7143AEBAC653}" dt="2021-09-19T10:13:26.778" v="72" actId="1076"/>
          <ac:spMkLst>
            <pc:docMk/>
            <pc:sldMk cId="2345548845" sldId="351"/>
            <ac:spMk id="40" creationId="{A3AB3AE8-9842-4B05-95C3-8571F0F68702}"/>
          </ac:spMkLst>
        </pc:spChg>
        <pc:grpChg chg="mod">
          <ac:chgData name="吴 迪" userId="baf4e390459144d8" providerId="LiveId" clId="{C2B0EA80-6B10-4C5B-82A5-7143AEBAC653}" dt="2021-09-19T10:10:10.305" v="54"/>
          <ac:grpSpMkLst>
            <pc:docMk/>
            <pc:sldMk cId="2345548845" sldId="351"/>
            <ac:grpSpMk id="4" creationId="{1ABE49F5-097C-4535-9359-6F6F78682D9B}"/>
          </ac:grpSpMkLst>
        </pc:grpChg>
        <pc:grpChg chg="mod">
          <ac:chgData name="吴 迪" userId="baf4e390459144d8" providerId="LiveId" clId="{C2B0EA80-6B10-4C5B-82A5-7143AEBAC653}" dt="2021-09-19T10:08:27.670" v="39" actId="1076"/>
          <ac:grpSpMkLst>
            <pc:docMk/>
            <pc:sldMk cId="2345548845" sldId="351"/>
            <ac:grpSpMk id="10" creationId="{20722444-9970-408C-A5A5-3732D930F292}"/>
          </ac:grpSpMkLst>
        </pc:grpChg>
        <pc:grpChg chg="mod">
          <ac:chgData name="吴 迪" userId="baf4e390459144d8" providerId="LiveId" clId="{C2B0EA80-6B10-4C5B-82A5-7143AEBAC653}" dt="2021-09-19T10:08:32.293" v="40" actId="1076"/>
          <ac:grpSpMkLst>
            <pc:docMk/>
            <pc:sldMk cId="2345548845" sldId="351"/>
            <ac:grpSpMk id="43" creationId="{C9C43F33-415D-4CBD-99BB-5E94DD5913F1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32FE46-3B1C-4AB1-A7B4-6CF3627A502E}" type="datetimeFigureOut">
              <a:rPr lang="zh-CN" altLang="en-US" smtClean="0"/>
              <a:t>2021/9/19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CD1767-A9A6-4892-A20E-84936CBE64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1105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9548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3AFCBB-B3D9-4F1B-9572-320E4CEA7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65DCB18-2AE7-491D-B1F9-8418603C96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33E41A3-D276-47E9-8C67-4C81AB63C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F47FE-B720-42CF-9EB7-6ADDFD95AD93}" type="datetimeFigureOut">
              <a:rPr lang="zh-CN" altLang="en-US" smtClean="0"/>
              <a:t>2021/9/19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21533E5-C14A-4D60-B23B-F720D7E1F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D2E0D09-5BD9-48E9-8545-6161AA170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C9DE2-ACBB-44D3-8522-DDF43F7387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343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F82047-3365-46E0-B172-7A5603C7C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DEA44D8-C74A-4DEE-9964-A93369A8EB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07EC872-3456-4877-A83A-055630D6F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F47FE-B720-42CF-9EB7-6ADDFD95AD93}" type="datetimeFigureOut">
              <a:rPr lang="zh-CN" altLang="en-US" smtClean="0"/>
              <a:t>2021/9/19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1EF8269-00AC-4B0D-8656-8F28A5FC6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E121649-56D5-4514-886E-3621423E3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C9DE2-ACBB-44D3-8522-DDF43F7387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1107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A10708-9DBB-4FE7-BA5A-1124414B1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354BDD3-5757-4EE3-8BB7-AEED2BE2A5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7497CC7-6AB3-4880-8BD2-6D9FE2F8C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F47FE-B720-42CF-9EB7-6ADDFD95AD93}" type="datetimeFigureOut">
              <a:rPr lang="zh-CN" altLang="en-US" smtClean="0"/>
              <a:t>2021/9/19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61760EC-5820-4785-B5E3-801EEA684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7F67645-1B97-4E2C-A0F3-39D2CC3E3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C9DE2-ACBB-44D3-8522-DDF43F7387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7446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91FE1D-E79C-4599-8567-6B351E41E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ABC2F6-D001-4189-8758-F461F3CE2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0C58142-2807-4C5B-9CD4-CF52449F1F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9BD48C9-C8AA-4E8A-B6E6-AA1CC8403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F47FE-B720-42CF-9EB7-6ADDFD95AD93}" type="datetimeFigureOut">
              <a:rPr lang="zh-CN" altLang="en-US" smtClean="0"/>
              <a:t>2021/9/19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A30FAAD-5D5A-44F7-AE41-417EC8D20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7B26EB-B2FC-409F-9F74-8D8D5CC84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C9DE2-ACBB-44D3-8522-DDF43F7387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2644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6168FE-72D8-4F92-8198-DE5581B3D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C815C4E-81C1-4F28-A3AF-5B89FF277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E35CF54-86E2-4360-BF00-3BD591A3E1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62A77AB-5DA5-4B33-820B-6E235EE4C2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8C25215-A4AF-40D6-9D00-EE01F01B11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65623EE-FE89-4F7A-96CD-DC651E4F8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F47FE-B720-42CF-9EB7-6ADDFD95AD93}" type="datetimeFigureOut">
              <a:rPr lang="zh-CN" altLang="en-US" smtClean="0"/>
              <a:t>2021/9/19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205A13A-2795-4E16-B95C-31C74BB7A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E80B94E-17C3-4C6D-906C-A411C3F58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C9DE2-ACBB-44D3-8522-DDF43F7387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6241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C66249-64BE-401D-8AC5-D9751CD07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703394D-1447-4E7E-9B07-8336C90D0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F47FE-B720-42CF-9EB7-6ADDFD95AD93}" type="datetimeFigureOut">
              <a:rPr lang="zh-CN" altLang="en-US" smtClean="0"/>
              <a:t>2021/9/19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1B066CE-F96F-405C-A984-8917C70EC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7BB4007-EC8E-49F3-8E21-43231604D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C9DE2-ACBB-44D3-8522-DDF43F7387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393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AE26A47-C7D9-47E9-886F-556B661EE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F47FE-B720-42CF-9EB7-6ADDFD95AD93}" type="datetimeFigureOut">
              <a:rPr lang="zh-CN" altLang="en-US" smtClean="0"/>
              <a:t>2021/9/19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5D437B9-FFB7-4C0D-98E9-E2E33C7A5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C291423-2EFC-4BF8-A5EA-92FF68A04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C9DE2-ACBB-44D3-8522-DDF43F7387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034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8490F4-9225-4D0E-B38D-35D9B7DF6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91020A-D7D9-4581-8D06-CFA29AEF9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728ACBE-317E-4247-9FA9-D549AD8F57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B0BFEC0-0CA6-4EFA-B4C0-32926C0DD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F47FE-B720-42CF-9EB7-6ADDFD95AD93}" type="datetimeFigureOut">
              <a:rPr lang="zh-CN" altLang="en-US" smtClean="0"/>
              <a:t>2021/9/19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A9D8EE0-EF77-43FB-B7B8-FD8789CA7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6DF9A1F-98D3-4633-BF06-A38858947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C9DE2-ACBB-44D3-8522-DDF43F7387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8454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C193B5-747D-4167-9A20-5C667D081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CA0B64E-5ED1-4643-853E-47E0011939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D46218F-4D98-4E20-9AFE-8C9BA25410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5A396D2-A08F-4FB7-AC46-9CD2C090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F47FE-B720-42CF-9EB7-6ADDFD95AD93}" type="datetimeFigureOut">
              <a:rPr lang="zh-CN" altLang="en-US" smtClean="0"/>
              <a:t>2021/9/19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451B6CE-02AD-4BD5-A385-CC6515581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469A33C-9F73-4EC3-90A6-6BBE1C3CC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C9DE2-ACBB-44D3-8522-DDF43F7387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2262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CD55A1-AB55-47C5-8BA2-D514DD9E2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9E188C0-3A07-4D02-81CD-65A3323B88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F3F0599-ED63-4270-95AC-091A4511C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F47FE-B720-42CF-9EB7-6ADDFD95AD93}" type="datetimeFigureOut">
              <a:rPr lang="zh-CN" altLang="en-US" smtClean="0"/>
              <a:t>2021/9/19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52CAC5-5D57-44D7-8B8B-8FF921CD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C4A33D4-D3CF-4BAE-BD20-E2200E4CB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C9DE2-ACBB-44D3-8522-DDF43F7387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8683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0B9405F-B3EB-4F08-813B-BE858758A8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309E7BE-09D0-4B90-8C8A-165F96B0D2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81157DB-9D85-4A06-8118-6FAAA61D3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F47FE-B720-42CF-9EB7-6ADDFD95AD93}" type="datetimeFigureOut">
              <a:rPr lang="zh-CN" altLang="en-US" smtClean="0"/>
              <a:t>2021/9/19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94876BE-E46A-4928-BEB3-6EC6F636C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A7E42CC-E8C6-47CE-A5DA-BE468CADE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C9DE2-ACBB-44D3-8522-DDF43F7387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8924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889000" y="1149350"/>
            <a:ext cx="10414000" cy="23241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5600"/>
              <a:t>标题文本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889000" y="3536950"/>
            <a:ext cx="10414000" cy="79375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00"/>
            </a:lvl1pPr>
            <a:lvl2pPr marL="0" indent="114297" algn="ctr">
              <a:spcBef>
                <a:spcPts val="0"/>
              </a:spcBef>
              <a:buSzTx/>
              <a:buNone/>
              <a:defRPr sz="2200"/>
            </a:lvl2pPr>
            <a:lvl3pPr marL="0" indent="228595" algn="ctr">
              <a:spcBef>
                <a:spcPts val="0"/>
              </a:spcBef>
              <a:buSzTx/>
              <a:buNone/>
              <a:defRPr sz="2200"/>
            </a:lvl3pPr>
            <a:lvl4pPr marL="0" indent="342892" algn="ctr">
              <a:spcBef>
                <a:spcPts val="0"/>
              </a:spcBef>
              <a:buSzTx/>
              <a:buNone/>
              <a:defRPr sz="2200"/>
            </a:lvl4pPr>
            <a:lvl5pPr marL="0" indent="457189" algn="ctr">
              <a:spcBef>
                <a:spcPts val="0"/>
              </a:spcBef>
              <a:buSzTx/>
              <a:buNone/>
              <a:defRPr sz="2200"/>
            </a:lvl5pPr>
          </a:lstStyle>
          <a:p>
            <a:pPr lvl="0">
              <a:defRPr sz="1800"/>
            </a:pPr>
            <a:r>
              <a:rPr sz="2200"/>
              <a:t>正文级别 1</a:t>
            </a:r>
          </a:p>
          <a:p>
            <a:pPr lvl="1">
              <a:defRPr sz="1800"/>
            </a:pPr>
            <a:r>
              <a:rPr sz="2200"/>
              <a:t>正文级别 2</a:t>
            </a:r>
          </a:p>
          <a:p>
            <a:pPr lvl="2">
              <a:defRPr sz="1800"/>
            </a:pPr>
            <a:r>
              <a:rPr sz="2200"/>
              <a:t>正文级别 3</a:t>
            </a:r>
          </a:p>
          <a:p>
            <a:pPr lvl="3">
              <a:defRPr sz="1800"/>
            </a:pPr>
            <a:r>
              <a:rPr sz="2200"/>
              <a:t>正文级别 4</a:t>
            </a:r>
          </a:p>
          <a:p>
            <a:pPr lvl="4">
              <a:defRPr sz="1800"/>
            </a:pPr>
            <a:r>
              <a:rPr sz="2200"/>
              <a:t>正文级别 5</a:t>
            </a:r>
          </a:p>
        </p:txBody>
      </p:sp>
    </p:spTree>
    <p:extLst>
      <p:ext uri="{BB962C8B-B14F-4D97-AF65-F5344CB8AC3E}">
        <p14:creationId xmlns:p14="http://schemas.microsoft.com/office/powerpoint/2010/main" val="39229930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03B04BE-58F9-4D6D-9763-F9C2C1B54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0A28A68-F2AE-4933-BA1B-AEC84D45E0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C1D67C0-1BC7-4CC8-80DE-85C52F47F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F47FE-B720-42CF-9EB7-6ADDFD95AD93}" type="datetimeFigureOut">
              <a:rPr lang="zh-CN" altLang="en-US" smtClean="0"/>
              <a:t>2021/9/19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C657BEF-E416-42A1-96C9-5B6FCEC53F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3D3560E-157C-4639-8E58-57C7F55BCF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5C9DE2-ACBB-44D3-8522-DDF43F7387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8428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1.png"/><Relationship Id="rId18" Type="http://schemas.microsoft.com/office/2007/relationships/hdphoto" Target="../media/hdphoto2.wdp"/><Relationship Id="rId3" Type="http://schemas.openxmlformats.org/officeDocument/2006/relationships/tags" Target="../tags/tag3.xml"/><Relationship Id="rId21" Type="http://schemas.openxmlformats.org/officeDocument/2006/relationships/image" Target="../media/image6.png"/><Relationship Id="rId7" Type="http://schemas.openxmlformats.org/officeDocument/2006/relationships/tags" Target="../tags/tag7.xml"/><Relationship Id="rId12" Type="http://schemas.openxmlformats.org/officeDocument/2006/relationships/notesSlide" Target="../notesSlides/notesSlide1.xml"/><Relationship Id="rId17" Type="http://schemas.openxmlformats.org/officeDocument/2006/relationships/image" Target="../media/image4.png"/><Relationship Id="rId2" Type="http://schemas.openxmlformats.org/officeDocument/2006/relationships/tags" Target="../tags/tag2.xml"/><Relationship Id="rId16" Type="http://schemas.microsoft.com/office/2007/relationships/hdphoto" Target="../media/hdphoto1.wdp"/><Relationship Id="rId20" Type="http://schemas.microsoft.com/office/2007/relationships/hdphoto" Target="../media/hdphoto3.wdp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slideLayout" Target="../slideLayouts/slideLayout12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23" Type="http://schemas.openxmlformats.org/officeDocument/2006/relationships/image" Target="../media/image8.png"/><Relationship Id="rId10" Type="http://schemas.openxmlformats.org/officeDocument/2006/relationships/tags" Target="../tags/tag10.xml"/><Relationship Id="rId19" Type="http://schemas.openxmlformats.org/officeDocument/2006/relationships/image" Target="../media/image5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png"/><Relationship Id="rId2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A-pasted-image.pdf"/>
          <p:cNvPicPr/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-24860" y="2"/>
            <a:ext cx="12241722" cy="685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PA-pasted-image.pdf">
            <a:extLst>
              <a:ext uri="{FF2B5EF4-FFF2-40B4-BE49-F238E27FC236}">
                <a16:creationId xmlns:a16="http://schemas.microsoft.com/office/drawing/2014/main" id="{27257246-713F-4093-BB2A-CF98A3BA0183}"/>
              </a:ext>
            </a:extLst>
          </p:cNvPr>
          <p:cNvPicPr/>
          <p:nvPr>
            <p:custDataLst>
              <p:tags r:id="rId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75440" y="37634"/>
            <a:ext cx="12041422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PA-pasted-image.pdf"/>
          <p:cNvPicPr/>
          <p:nvPr>
            <p:custDataLst>
              <p:tags r:id="rId4"/>
            </p:custDataLst>
          </p:nvPr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1172" y="1210574"/>
            <a:ext cx="11088180" cy="4986498"/>
          </a:xfrm>
          <a:prstGeom prst="rect">
            <a:avLst/>
          </a:prstGeom>
          <a:ln w="12700">
            <a:miter lim="400000"/>
          </a:ln>
        </p:spPr>
      </p:pic>
      <p:pic>
        <p:nvPicPr>
          <p:cNvPr id="35" name="PA-pasted-image.pdf"/>
          <p:cNvPicPr/>
          <p:nvPr>
            <p:custDataLst>
              <p:tags r:id="rId5"/>
            </p:custDataLst>
          </p:nvPr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11005" y="3423751"/>
            <a:ext cx="1757484" cy="114479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PA-pasted-image.pdf"/>
          <p:cNvPicPr/>
          <p:nvPr>
            <p:custDataLst>
              <p:tags r:id="rId6"/>
            </p:custDataLst>
          </p:nvPr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87644" y="4345676"/>
            <a:ext cx="1172224" cy="70476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E97D9D07-FFAA-43C6-8308-0B5687C1626A}"/>
              </a:ext>
            </a:extLst>
          </p:cNvPr>
          <p:cNvGrpSpPr/>
          <p:nvPr/>
        </p:nvGrpSpPr>
        <p:grpSpPr>
          <a:xfrm>
            <a:off x="6193128" y="2302716"/>
            <a:ext cx="5050790" cy="2415393"/>
            <a:chOff x="-10701041" y="3853616"/>
            <a:chExt cx="9511800" cy="4548740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CF84B3AE-A5EA-4516-B62F-E7B282845D6A}"/>
                </a:ext>
              </a:extLst>
            </p:cNvPr>
            <p:cNvSpPr/>
            <p:nvPr/>
          </p:nvSpPr>
          <p:spPr>
            <a:xfrm>
              <a:off x="-10701041" y="5763719"/>
              <a:ext cx="9511800" cy="787879"/>
            </a:xfrm>
            <a:prstGeom prst="ellipse">
              <a:avLst/>
            </a:prstGeom>
            <a:solidFill>
              <a:srgbClr val="2E91D0">
                <a:alpha val="17000"/>
              </a:srgbClr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defTabSz="412740" latinLnBrk="1" hangingPunct="0"/>
              <a:endParaRPr lang="zh-CN" altLang="en-US" sz="1600">
                <a:solidFill>
                  <a:srgbClr val="FFFFFF"/>
                </a:solidFill>
              </a:endParaRPr>
            </a:p>
          </p:txBody>
        </p:sp>
        <p:sp>
          <p:nvSpPr>
            <p:cNvPr id="2" name="PA-椭圆 1">
              <a:extLst>
                <a:ext uri="{FF2B5EF4-FFF2-40B4-BE49-F238E27FC236}">
                  <a16:creationId xmlns:a16="http://schemas.microsoft.com/office/drawing/2014/main" id="{8D56D14C-6D9B-4210-B25E-E3A76285DCB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-9621187" y="5763433"/>
              <a:ext cx="7498904" cy="787879"/>
            </a:xfrm>
            <a:prstGeom prst="ellipse">
              <a:avLst/>
            </a:prstGeom>
            <a:solidFill>
              <a:srgbClr val="1D7DBE">
                <a:alpha val="17000"/>
              </a:srgbClr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defTabSz="412740" latinLnBrk="1" hangingPunct="0"/>
              <a:endParaRPr lang="zh-CN" altLang="en-US" sz="1600">
                <a:solidFill>
                  <a:srgbClr val="FFFFFF"/>
                </a:solidFill>
              </a:endParaRPr>
            </a:p>
          </p:txBody>
        </p:sp>
        <p:pic>
          <p:nvPicPr>
            <p:cNvPr id="33" name="PA-pasted-image.pdf"/>
            <p:cNvPicPr/>
            <p:nvPr>
              <p:custDataLst>
                <p:tags r:id="rId10"/>
              </p:custDataLst>
            </p:nvPr>
          </p:nvPicPr>
          <p:blipFill>
            <a:blip r:embed="rId21"/>
            <a:stretch>
              <a:fillRect/>
            </a:stretch>
          </p:blipFill>
          <p:spPr>
            <a:xfrm>
              <a:off x="-8201947" y="3853616"/>
              <a:ext cx="4548842" cy="4548740"/>
            </a:xfrm>
            <a:prstGeom prst="rect">
              <a:avLst/>
            </a:prstGeom>
            <a:ln w="12700">
              <a:miter lim="400000"/>
            </a:ln>
          </p:spPr>
        </p:pic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0722444-9970-408C-A5A5-3732D930F292}"/>
              </a:ext>
            </a:extLst>
          </p:cNvPr>
          <p:cNvGrpSpPr/>
          <p:nvPr/>
        </p:nvGrpSpPr>
        <p:grpSpPr>
          <a:xfrm>
            <a:off x="370203" y="2823019"/>
            <a:ext cx="5180543" cy="1707457"/>
            <a:chOff x="1892732" y="9214195"/>
            <a:chExt cx="10361085" cy="3414914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65D4424D-BF2F-4FCF-A81D-97E1D14866A2}"/>
                </a:ext>
              </a:extLst>
            </p:cNvPr>
            <p:cNvGrpSpPr/>
            <p:nvPr/>
          </p:nvGrpSpPr>
          <p:grpSpPr>
            <a:xfrm>
              <a:off x="2265204" y="9214195"/>
              <a:ext cx="9988613" cy="3414914"/>
              <a:chOff x="1097662" y="8831184"/>
              <a:chExt cx="9988613" cy="3414914"/>
            </a:xfrm>
          </p:grpSpPr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BD0EF7EF-46FB-4AAE-8D2E-A4BC127500C2}"/>
                  </a:ext>
                </a:extLst>
              </p:cNvPr>
              <p:cNvSpPr txBox="1"/>
              <p:nvPr/>
            </p:nvSpPr>
            <p:spPr>
              <a:xfrm>
                <a:off x="1097662" y="8831184"/>
                <a:ext cx="9980409" cy="108747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25400" tIns="25400" rIns="25400" bIns="25400" numCol="1" spcCol="38100" rtlCol="0" anchor="ctr">
                <a:spAutoFit/>
              </a:bodyPr>
              <a:lstStyle/>
              <a:p>
                <a:pPr defTabSz="412740" latinLnBrk="1" hangingPunct="0"/>
                <a:r>
                  <a:rPr lang="en-US" altLang="zh-CN" sz="1600" b="1" dirty="0">
                    <a:solidFill>
                      <a:schemeClr val="bg1">
                        <a:lumMod val="9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Speaker: </a:t>
                </a:r>
              </a:p>
              <a:p>
                <a:pPr defTabSz="412740" latinLnBrk="1" hangingPunct="0"/>
                <a:r>
                  <a:rPr lang="zh-CN" altLang="en-US" sz="1600" b="1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赵志杰（对撞机物理）</a:t>
                </a: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311DB4BA-0812-468B-AF08-5A81023144AA}"/>
                  </a:ext>
                </a:extLst>
              </p:cNvPr>
              <p:cNvSpPr txBox="1"/>
              <p:nvPr/>
            </p:nvSpPr>
            <p:spPr>
              <a:xfrm>
                <a:off x="1105866" y="10025270"/>
                <a:ext cx="8459403" cy="108747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25400" tIns="25400" rIns="25400" bIns="25400" numCol="1" spcCol="38100" rtlCol="0" anchor="ctr">
                <a:spAutoFit/>
              </a:bodyPr>
              <a:lstStyle/>
              <a:p>
                <a:pPr defTabSz="412740" latinLnBrk="1" hangingPunct="0"/>
                <a:r>
                  <a:rPr lang="en-US" altLang="zh-CN" sz="1600" b="1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Time: </a:t>
                </a:r>
              </a:p>
              <a:p>
                <a:pPr defTabSz="412740" latinLnBrk="1" hangingPunct="0"/>
                <a:r>
                  <a:rPr lang="en-US" altLang="zh-CN" sz="1600" b="1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15:00 ,Fri., Sep. 24th, 2021</a:t>
                </a: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FB94A2D9-3DB7-44F0-AB8F-440277BD0733}"/>
                  </a:ext>
                </a:extLst>
              </p:cNvPr>
              <p:cNvSpPr txBox="1"/>
              <p:nvPr/>
            </p:nvSpPr>
            <p:spPr>
              <a:xfrm>
                <a:off x="1105866" y="11158620"/>
                <a:ext cx="9980409" cy="108747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25400" tIns="25400" rIns="25400" bIns="25400" numCol="1" spcCol="38100" rtlCol="0" anchor="ctr">
                <a:spAutoFit/>
              </a:bodyPr>
              <a:lstStyle/>
              <a:p>
                <a:pPr defTabSz="412740" latinLnBrk="1" hangingPunct="0"/>
                <a:r>
                  <a:rPr lang="en-US" altLang="zh-CN" sz="1600" b="1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Place: </a:t>
                </a:r>
              </a:p>
              <a:p>
                <a:pPr defTabSz="412740" latinLnBrk="1" hangingPunct="0"/>
                <a:r>
                  <a:rPr lang="en-US" altLang="zh-CN" sz="1600" b="1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Seminar room R319</a:t>
                </a:r>
              </a:p>
            </p:txBody>
          </p:sp>
        </p:grp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0EA94C6-4902-43D8-A2A4-849BC7C9F396}"/>
                </a:ext>
              </a:extLst>
            </p:cNvPr>
            <p:cNvSpPr/>
            <p:nvPr/>
          </p:nvSpPr>
          <p:spPr>
            <a:xfrm>
              <a:off x="1900968" y="9516757"/>
              <a:ext cx="114372" cy="595034"/>
            </a:xfrm>
            <a:prstGeom prst="rect">
              <a:avLst/>
            </a:prstGeom>
            <a:solidFill>
              <a:srgbClr val="2E91D0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algn="ctr" defTabSz="412750" latinLnBrk="1" hangingPunct="0"/>
              <a:endParaRPr lang="zh-CN" altLang="en-US" sz="1600">
                <a:solidFill>
                  <a:srgbClr val="FFFFFF"/>
                </a:solidFill>
                <a:sym typeface="Helvetica Light"/>
              </a:endParaRP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C3CE25CD-C025-4EFC-8266-69C1BD8CB712}"/>
                </a:ext>
              </a:extLst>
            </p:cNvPr>
            <p:cNvSpPr/>
            <p:nvPr/>
          </p:nvSpPr>
          <p:spPr>
            <a:xfrm>
              <a:off x="1892732" y="10501425"/>
              <a:ext cx="114372" cy="595034"/>
            </a:xfrm>
            <a:prstGeom prst="rect">
              <a:avLst/>
            </a:prstGeom>
            <a:solidFill>
              <a:srgbClr val="2E91D0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algn="ctr" defTabSz="412750" latinLnBrk="1" hangingPunct="0"/>
              <a:endParaRPr lang="zh-CN" altLang="en-US" sz="1600" dirty="0">
                <a:solidFill>
                  <a:srgbClr val="FFFFFF"/>
                </a:solidFill>
                <a:sym typeface="Helvetica Light"/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A3AB3AE8-9842-4B05-95C3-8571F0F68702}"/>
                </a:ext>
              </a:extLst>
            </p:cNvPr>
            <p:cNvSpPr/>
            <p:nvPr/>
          </p:nvSpPr>
          <p:spPr>
            <a:xfrm>
              <a:off x="1892732" y="11641025"/>
              <a:ext cx="114372" cy="595034"/>
            </a:xfrm>
            <a:prstGeom prst="rect">
              <a:avLst/>
            </a:prstGeom>
            <a:solidFill>
              <a:srgbClr val="2E91D0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algn="ctr" defTabSz="412750" latinLnBrk="1" hangingPunct="0"/>
              <a:endParaRPr lang="zh-CN" altLang="en-US" sz="1600">
                <a:solidFill>
                  <a:srgbClr val="FFFFFF"/>
                </a:solidFill>
                <a:sym typeface="Helvetica Light"/>
              </a:endParaRP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C9C43F33-415D-4CBD-99BB-5E94DD5913F1}"/>
              </a:ext>
            </a:extLst>
          </p:cNvPr>
          <p:cNvGrpSpPr/>
          <p:nvPr/>
        </p:nvGrpSpPr>
        <p:grpSpPr>
          <a:xfrm>
            <a:off x="362451" y="2126428"/>
            <a:ext cx="106381" cy="313406"/>
            <a:chOff x="950049" y="5553945"/>
            <a:chExt cx="212762" cy="626810"/>
          </a:xfrm>
        </p:grpSpPr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29163E08-D22A-4967-A4E2-B6837BF02113}"/>
                </a:ext>
              </a:extLst>
            </p:cNvPr>
            <p:cNvSpPr/>
            <p:nvPr/>
          </p:nvSpPr>
          <p:spPr>
            <a:xfrm>
              <a:off x="997041" y="5585723"/>
              <a:ext cx="165770" cy="595032"/>
            </a:xfrm>
            <a:prstGeom prst="rect">
              <a:avLst/>
            </a:prstGeom>
            <a:solidFill>
              <a:srgbClr val="FB2B52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algn="ctr" defTabSz="412750" latinLnBrk="1" hangingPunct="0"/>
              <a:endParaRPr lang="zh-CN" altLang="en-US" sz="1600">
                <a:solidFill>
                  <a:srgbClr val="FFFFFF"/>
                </a:solidFill>
                <a:sym typeface="Helvetica Light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C939F4C7-E57C-4CEB-945B-0D5A0DCC0EE6}"/>
                </a:ext>
              </a:extLst>
            </p:cNvPr>
            <p:cNvSpPr/>
            <p:nvPr/>
          </p:nvSpPr>
          <p:spPr>
            <a:xfrm>
              <a:off x="950049" y="5553945"/>
              <a:ext cx="165770" cy="595032"/>
            </a:xfrm>
            <a:prstGeom prst="rect">
              <a:avLst/>
            </a:prstGeom>
            <a:solidFill>
              <a:srgbClr val="24F4ED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algn="ctr" defTabSz="412750" latinLnBrk="1" hangingPunct="0"/>
              <a:endParaRPr lang="zh-CN" altLang="en-US" sz="1600">
                <a:solidFill>
                  <a:srgbClr val="FFFFFF"/>
                </a:solidFill>
                <a:sym typeface="Helvetica Light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616DA9D4-8F12-4DC7-B758-205BBF4BD5EC}"/>
                </a:ext>
              </a:extLst>
            </p:cNvPr>
            <p:cNvSpPr/>
            <p:nvPr/>
          </p:nvSpPr>
          <p:spPr>
            <a:xfrm>
              <a:off x="975297" y="5579041"/>
              <a:ext cx="165770" cy="595032"/>
            </a:xfrm>
            <a:prstGeom prst="rect">
              <a:avLst/>
            </a:prstGeom>
            <a:solidFill>
              <a:srgbClr val="2E91D0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algn="ctr" defTabSz="412750" latinLnBrk="1" hangingPunct="0"/>
              <a:endParaRPr lang="zh-CN" altLang="en-US" sz="1600" dirty="0">
                <a:solidFill>
                  <a:srgbClr val="FFFFFF"/>
                </a:solidFill>
                <a:sym typeface="Helvetica Light"/>
              </a:endParaRPr>
            </a:p>
          </p:txBody>
        </p:sp>
      </p:grpSp>
      <p:pic>
        <p:nvPicPr>
          <p:cNvPr id="26" name="图片 25">
            <a:extLst>
              <a:ext uri="{FF2B5EF4-FFF2-40B4-BE49-F238E27FC236}">
                <a16:creationId xmlns:a16="http://schemas.microsoft.com/office/drawing/2014/main" id="{7057A067-B9C6-4697-B420-2A0ACE3EA0A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29863" y="185948"/>
            <a:ext cx="1305036" cy="1306360"/>
          </a:xfrm>
          <a:prstGeom prst="rect">
            <a:avLst/>
          </a:prstGeom>
        </p:spPr>
      </p:pic>
      <p:sp>
        <p:nvSpPr>
          <p:cNvPr id="24" name="PA-文本框 3">
            <a:extLst>
              <a:ext uri="{FF2B5EF4-FFF2-40B4-BE49-F238E27FC236}">
                <a16:creationId xmlns:a16="http://schemas.microsoft.com/office/drawing/2014/main" id="{67535A38-62E4-4419-B61C-473F86662DF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96331" y="1811673"/>
            <a:ext cx="10943021" cy="10361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defTabSz="412740" latinLnBrk="1" hangingPunct="0"/>
            <a:r>
              <a:rPr lang="en-US" altLang="zh-CN" sz="3200" b="1" dirty="0">
                <a:solidFill>
                  <a:srgbClr val="FFFF00"/>
                </a:solidFill>
                <a:latin typeface="Georgia" panose="02040502050405020303" pitchFamily="18" charset="0"/>
                <a:ea typeface="微软雅黑" panose="020B0503020204020204" pitchFamily="34" charset="-122"/>
              </a:rPr>
              <a:t>Highly Boosted Higgs Bosons and Unitarity in </a:t>
            </a:r>
          </a:p>
          <a:p>
            <a:pPr defTabSz="412740" latinLnBrk="1" hangingPunct="0"/>
            <a:r>
              <a:rPr lang="en-US" altLang="zh-CN" sz="3200" b="1" dirty="0">
                <a:solidFill>
                  <a:srgbClr val="FFFF00"/>
                </a:solidFill>
                <a:latin typeface="Georgia" panose="02040502050405020303" pitchFamily="18" charset="0"/>
                <a:ea typeface="微软雅黑" panose="020B0503020204020204" pitchFamily="34" charset="-122"/>
              </a:rPr>
              <a:t>Vector-Boson Fusion at Future Hadron Colliders</a:t>
            </a:r>
            <a:endParaRPr lang="en-US" altLang="zh-CN" sz="3200" b="1" dirty="0">
              <a:solidFill>
                <a:srgbClr val="FFFF00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1ABE49F5-097C-4535-9359-6F6F78682D9B}"/>
              </a:ext>
            </a:extLst>
          </p:cNvPr>
          <p:cNvGrpSpPr/>
          <p:nvPr/>
        </p:nvGrpSpPr>
        <p:grpSpPr>
          <a:xfrm>
            <a:off x="383297" y="4527431"/>
            <a:ext cx="11684567" cy="2302362"/>
            <a:chOff x="740591" y="4601755"/>
            <a:chExt cx="11684567" cy="2302362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3D3074A3-38DC-4E25-923C-42AE4F4A2957}"/>
                </a:ext>
              </a:extLst>
            </p:cNvPr>
            <p:cNvSpPr/>
            <p:nvPr/>
          </p:nvSpPr>
          <p:spPr>
            <a:xfrm>
              <a:off x="740591" y="4751851"/>
              <a:ext cx="57186" cy="297517"/>
            </a:xfrm>
            <a:prstGeom prst="rect">
              <a:avLst/>
            </a:prstGeom>
            <a:solidFill>
              <a:srgbClr val="2E91D0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algn="ctr" defTabSz="412750" latinLnBrk="1" hangingPunct="0"/>
              <a:endParaRPr lang="zh-CN" altLang="en-US" sz="1600">
                <a:solidFill>
                  <a:srgbClr val="FFFFFF"/>
                </a:solidFill>
                <a:sym typeface="Helvetica Light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文本框 30">
                  <a:extLst>
                    <a:ext uri="{FF2B5EF4-FFF2-40B4-BE49-F238E27FC236}">
                      <a16:creationId xmlns:a16="http://schemas.microsoft.com/office/drawing/2014/main" id="{3D18E430-6812-4DF1-8F2F-1C4DD74A2666}"/>
                    </a:ext>
                  </a:extLst>
                </p:cNvPr>
                <p:cNvSpPr txBox="1"/>
                <p:nvPr/>
              </p:nvSpPr>
              <p:spPr>
                <a:xfrm>
                  <a:off x="910237" y="4601755"/>
                  <a:ext cx="11514921" cy="230236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25400" tIns="25400" rIns="25400" bIns="25400" numCol="1" spcCol="38100" rtlCol="0" anchor="ctr">
                  <a:spAutoFit/>
                </a:bodyPr>
                <a:lstStyle/>
                <a:p>
                  <a:pPr defTabSz="412740" latinLnBrk="1" hangingPunct="0"/>
                  <a:r>
                    <a:rPr lang="en-US" altLang="zh-CN" b="1" dirty="0">
                      <a:solidFill>
                        <a:schemeClr val="bg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Abstract:  </a:t>
                  </a:r>
                </a:p>
                <a:p>
                  <a:r>
                    <a:rPr lang="en-US" altLang="zh-CN" b="1" dirty="0">
                      <a:solidFill>
                        <a:schemeClr val="bg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We study the observability of new interactions which modify Higgs-pair production via vector-boson fusion processes at the LHC and at future proton-proton colliders. In an effective-Lagrangian approach, we explore in particular the effect of the operator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altLang="zh-CN" b="1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 Light" panose="020B0502040204020203" pitchFamily="34" charset="-122"/>
                            </a:rPr>
                          </m:ctrlPr>
                        </m:sSupPr>
                        <m:e>
                          <m:r>
                            <a:rPr lang="en-US" altLang="zh-CN" b="1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 Light" panose="020B0502040204020203" pitchFamily="34" charset="-122"/>
                            </a:rPr>
                            <m:t>𝒉</m:t>
                          </m:r>
                        </m:e>
                        <m:sup>
                          <m:r>
                            <a:rPr lang="en-US" altLang="zh-CN" b="1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 Light" panose="020B0502040204020203" pitchFamily="34" charset="-122"/>
                            </a:rPr>
                            <m:t>𝟐</m:t>
                          </m:r>
                        </m:sup>
                      </m:sSup>
                      <m:sSubSup>
                        <m:sSubSupPr>
                          <m:ctrlPr>
                            <a:rPr lang="en-US" altLang="zh-CN" b="1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 Light" panose="020B0502040204020203" pitchFamily="34" charset="-122"/>
                            </a:rPr>
                          </m:ctrlPr>
                        </m:sSubSupPr>
                        <m:e>
                          <m:r>
                            <a:rPr lang="en-US" altLang="zh-CN" b="1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 Light" panose="020B0502040204020203" pitchFamily="34" charset="-122"/>
                            </a:rPr>
                            <m:t>𝑾</m:t>
                          </m:r>
                        </m:e>
                        <m:sub>
                          <m:r>
                            <a:rPr lang="en-US" altLang="zh-CN" b="1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 Light" panose="020B0502040204020203" pitchFamily="34" charset="-122"/>
                            </a:rPr>
                            <m:t>𝝁𝝂</m:t>
                          </m:r>
                        </m:sub>
                        <m:sup>
                          <m:r>
                            <a:rPr lang="en-US" altLang="zh-CN" b="1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 Light" panose="020B0502040204020203" pitchFamily="34" charset="-122"/>
                            </a:rPr>
                            <m:t>𝒂</m:t>
                          </m:r>
                        </m:sup>
                      </m:sSubSup>
                      <m:sSup>
                        <m:sSupPr>
                          <m:ctrlPr>
                            <a:rPr lang="en-US" altLang="zh-CN" b="1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 Light" panose="020B0502040204020203" pitchFamily="34" charset="-122"/>
                            </a:rPr>
                          </m:ctrlPr>
                        </m:sSupPr>
                        <m:e>
                          <m:r>
                            <a:rPr lang="en-US" altLang="zh-CN" b="1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 Light" panose="020B0502040204020203" pitchFamily="34" charset="-122"/>
                            </a:rPr>
                            <m:t>𝑾</m:t>
                          </m:r>
                        </m:e>
                        <m:sup>
                          <m:r>
                            <a:rPr lang="en-US" altLang="zh-CN" b="1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 Light" panose="020B0502040204020203" pitchFamily="34" charset="-122"/>
                            </a:rPr>
                            <m:t>𝒂</m:t>
                          </m:r>
                          <m:r>
                            <a:rPr lang="en-US" altLang="zh-CN" b="1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 Light" panose="020B0502040204020203" pitchFamily="34" charset="-122"/>
                            </a:rPr>
                            <m:t>,</m:t>
                          </m:r>
                          <m:r>
                            <a:rPr lang="en-US" altLang="zh-CN" b="1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 Light" panose="020B0502040204020203" pitchFamily="34" charset="-122"/>
                            </a:rPr>
                            <m:t>𝝁𝝂</m:t>
                          </m:r>
                        </m:sup>
                      </m:sSup>
                      <m:r>
                        <a:rPr lang="en-US" altLang="zh-CN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微软雅黑 Light" panose="020B0502040204020203" pitchFamily="34" charset="-122"/>
                        </a:rPr>
                        <m:t> </m:t>
                      </m:r>
                    </m:oMath>
                  </a14:m>
                  <a:r>
                    <a:rPr lang="en-US" altLang="zh-CN" b="1" dirty="0">
                      <a:solidFill>
                        <a:schemeClr val="bg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,which describes the interaction of the Higgs boson with transverse vector-boson polarization modes. By tagging highly boosted Higgs bosons in the final state, we determine projected bounds for the coefficient of this operator at the LHC and at a future 27 </a:t>
                  </a:r>
                  <a:r>
                    <a:rPr lang="en-US" altLang="zh-CN" b="1" dirty="0" err="1">
                      <a:solidFill>
                        <a:schemeClr val="bg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TeV</a:t>
                  </a:r>
                  <a:r>
                    <a:rPr lang="en-US" altLang="zh-CN" b="1" dirty="0">
                      <a:solidFill>
                        <a:schemeClr val="bg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 or 100 </a:t>
                  </a:r>
                  <a:r>
                    <a:rPr lang="en-US" altLang="zh-CN" b="1" dirty="0" err="1">
                      <a:solidFill>
                        <a:schemeClr val="bg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TeV</a:t>
                  </a:r>
                  <a:r>
                    <a:rPr lang="en-US" altLang="zh-CN" b="1" dirty="0">
                      <a:solidFill>
                        <a:schemeClr val="bg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 collider.  Taking into account unitarity constraints, we estimate the new-physics discovery potential of Higgs pair production in this channel.</a:t>
                  </a:r>
                </a:p>
              </p:txBody>
            </p:sp>
          </mc:Choice>
          <mc:Fallback xmlns="">
            <p:sp>
              <p:nvSpPr>
                <p:cNvPr id="31" name="文本框 30">
                  <a:extLst>
                    <a:ext uri="{FF2B5EF4-FFF2-40B4-BE49-F238E27FC236}">
                      <a16:creationId xmlns:a16="http://schemas.microsoft.com/office/drawing/2014/main" id="{3D18E430-6812-4DF1-8F2F-1C4DD74A266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0237" y="4601755"/>
                  <a:ext cx="11514921" cy="2302362"/>
                </a:xfrm>
                <a:prstGeom prst="rect">
                  <a:avLst/>
                </a:prstGeom>
                <a:blipFill>
                  <a:blip r:embed="rId23"/>
                  <a:stretch>
                    <a:fillRect l="-1059" t="-1857" r="-1323" b="-4509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3CF938A7-2160-4C76-91E5-6624C19AD631}"/>
              </a:ext>
            </a:extLst>
          </p:cNvPr>
          <p:cNvGrpSpPr/>
          <p:nvPr/>
        </p:nvGrpSpPr>
        <p:grpSpPr>
          <a:xfrm>
            <a:off x="2215699" y="404018"/>
            <a:ext cx="10174013" cy="959019"/>
            <a:chOff x="658561" y="710897"/>
            <a:chExt cx="20348026" cy="1918036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DFC90DB5-F3BA-4882-AF07-5647B1DF69BA}"/>
                </a:ext>
              </a:extLst>
            </p:cNvPr>
            <p:cNvSpPr txBox="1"/>
            <p:nvPr>
              <p:custDataLst>
                <p:tags r:id="rId8"/>
              </p:custDataLst>
            </p:nvPr>
          </p:nvSpPr>
          <p:spPr>
            <a:xfrm>
              <a:off x="1767779" y="710897"/>
              <a:ext cx="19238808" cy="9643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algn="just" defTabSz="412740" latinLnBrk="1" hangingPunct="0"/>
              <a:r>
                <a:rPr lang="zh-CN" altLang="en-US" sz="28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理论室研究生学术论坛</a:t>
              </a:r>
              <a:r>
                <a:rPr lang="en-US" altLang="zh-CN" sz="2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</a:t>
              </a:r>
              <a:r>
                <a:rPr lang="en-US" altLang="zh-CN" sz="2800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eekly </a:t>
              </a:r>
              <a:r>
                <a:rPr lang="en-US" altLang="zh-CN" sz="2800" b="1" dirty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r>
                <a:rPr lang="en-US" altLang="zh-CN" sz="2800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heory </a:t>
              </a:r>
              <a:r>
                <a:rPr lang="en-US" altLang="zh-CN" sz="2800" b="1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</a:t>
              </a:r>
              <a:r>
                <a:rPr lang="en-US" altLang="zh-CN" sz="2800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orum</a:t>
              </a:r>
              <a:endParaRPr lang="zh-CN" altLang="en-US" sz="28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2DBAA0D8-2A10-4466-9FB3-A0997173D0CF}"/>
                </a:ext>
              </a:extLst>
            </p:cNvPr>
            <p:cNvSpPr/>
            <p:nvPr/>
          </p:nvSpPr>
          <p:spPr>
            <a:xfrm>
              <a:off x="658561" y="1951826"/>
              <a:ext cx="20125506" cy="677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altLang="zh-CN" sz="1600" b="1" i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Theoretical Physics Division,</a:t>
              </a:r>
              <a:r>
                <a:rPr lang="zh-CN" altLang="en-US" sz="1600" b="1" i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600" b="1" i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Institute of High Energy Physics, Chinese Academy of Sciences</a:t>
              </a:r>
              <a:endParaRPr lang="zh-CN" altLang="en-US" sz="1600" b="1" i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345548845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1,15921906|2,5385211|3,15594532"/>
  <p:tag name="LINKREPLACED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RC" val="true"/>
  <p:tag name="SCENESHAPETYPE" val="SceneText"/>
  <p:tag name="SCENESHAPESUBTYPE" val="SceneTitleText"/>
  <p:tag name="SCENESHAPENAME" val="抖音文本"/>
  <p:tag name="TXTGRP" val="636692565960581754"/>
  <p:tag name="SCENECOLOR-TEXT" val="Color_Theme"/>
  <p:tag name="SCENECOLOR-TEXT-VALUE" val="1"/>
  <p:tag name="SCANEADDTIONSP" val="false"/>
  <p:tag name="RESOURCEID" val="636692565960737965"/>
  <p:tag name="SCENEID" val="Unkown"/>
  <p:tag name="SCENELINKIDS" val="4|20|21|22"/>
  <p:tag name="ANIMSTRING" val="12f4612439df4278c2797d31f0839ae6"/>
  <p:tag name="PA" val="v5.0.6"/>
  <p:tag name="RESOURCELIBID" val="4785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CANEADDTIONSP" val="true"/>
  <p:tag name="SCENESHAPETYPE" val="SceneText"/>
  <p:tag name="SCENESHAPESUBTYPE" val="SceneTitleText"/>
  <p:tag name="SCENESHAPENAME" val="抖音文本"/>
  <p:tag name="TXTGRP" val="636692564903480620"/>
  <p:tag name="SCENECOLOR-TEXT" val="Color_Theme"/>
  <p:tag name="SCENECOLOR-TEXT-VALUE" val="1"/>
  <p:tag name="SCENECOLOR-LINE" val="Color_Theme"/>
  <p:tag name="SCENECOLOR-LINE-VALUE" val="1"/>
  <p:tag name="RESOURCEID" val="636692564904011619"/>
  <p:tag name="SCENEID" val="Unkown"/>
  <p:tag name="SCENELINKIDS" val="16|17|18|19"/>
  <p:tag name="ANIMSTRING" val="1f2702fc3cdc884c4add034ad5bd850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5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86114</TotalTime>
  <Words>173</Words>
  <Application>Microsoft Office PowerPoint</Application>
  <PresentationFormat>宽屏</PresentationFormat>
  <Paragraphs>12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等线</vt:lpstr>
      <vt:lpstr>等线 Light</vt:lpstr>
      <vt:lpstr>微软雅黑</vt:lpstr>
      <vt:lpstr>微软雅黑 Light</vt:lpstr>
      <vt:lpstr>Arial</vt:lpstr>
      <vt:lpstr>Cambria Math</vt:lpstr>
      <vt:lpstr>Georgia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吴 迪</cp:lastModifiedBy>
  <cp:revision>28</cp:revision>
  <dcterms:created xsi:type="dcterms:W3CDTF">2020-08-12T03:19:43Z</dcterms:created>
  <dcterms:modified xsi:type="dcterms:W3CDTF">2021-09-19T10:13:37Z</dcterms:modified>
</cp:coreProperties>
</file>